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heme/theme6.xml" ContentType="application/vnd.openxmlformats-officedocument.theme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notesSlides/notesSlide1.xml" ContentType="application/vnd.openxmlformats-officedocument.presentationml.notesSlide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2.xml" ContentType="application/vnd.openxmlformats-officedocument.presentationml.notesSlide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3.xml" ContentType="application/vnd.openxmlformats-officedocument.presentationml.notesSlide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4.xml" ContentType="application/vnd.openxmlformats-officedocument.presentationml.notesSlid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5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heme/themeOverride1.xml" ContentType="application/vnd.openxmlformats-officedocument.themeOverride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6" r:id="rId3"/>
    <p:sldMasterId id="2147483705" r:id="rId4"/>
    <p:sldMasterId id="2147483724" r:id="rId5"/>
  </p:sldMasterIdLst>
  <p:notesMasterIdLst>
    <p:notesMasterId r:id="rId22"/>
  </p:notesMasterIdLst>
  <p:sldIdLst>
    <p:sldId id="257" r:id="rId6"/>
    <p:sldId id="313" r:id="rId7"/>
    <p:sldId id="315" r:id="rId8"/>
    <p:sldId id="389" r:id="rId9"/>
    <p:sldId id="386" r:id="rId10"/>
    <p:sldId id="387" r:id="rId11"/>
    <p:sldId id="385" r:id="rId12"/>
    <p:sldId id="380" r:id="rId13"/>
    <p:sldId id="404" r:id="rId14"/>
    <p:sldId id="382" r:id="rId15"/>
    <p:sldId id="399" r:id="rId16"/>
    <p:sldId id="400" r:id="rId17"/>
    <p:sldId id="398" r:id="rId18"/>
    <p:sldId id="383" r:id="rId19"/>
    <p:sldId id="405" r:id="rId20"/>
    <p:sldId id="259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1.emf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1.emf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image" Target="../media/image1.emf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1.emf"/><Relationship Id="rId4" Type="http://schemas.openxmlformats.org/officeDocument/2006/relationships/tags" Target="../tags/tag124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1.emf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1.emf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2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5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1.emf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10" Type="http://schemas.openxmlformats.org/officeDocument/2006/relationships/image" Target="../media/image1.emf"/><Relationship Id="rId4" Type="http://schemas.openxmlformats.org/officeDocument/2006/relationships/tags" Target="../tags/tag205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10" Type="http://schemas.openxmlformats.org/officeDocument/2006/relationships/image" Target="../media/image1.emf"/><Relationship Id="rId4" Type="http://schemas.openxmlformats.org/officeDocument/2006/relationships/tags" Target="../tags/tag220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10" Type="http://schemas.openxmlformats.org/officeDocument/2006/relationships/image" Target="../media/image1.emf"/><Relationship Id="rId4" Type="http://schemas.openxmlformats.org/officeDocument/2006/relationships/tags" Target="../tags/tag252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1.emf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67.xml"/><Relationship Id="rId10" Type="http://schemas.openxmlformats.org/officeDocument/2006/relationships/tags" Target="../tags/tag272.xml"/><Relationship Id="rId4" Type="http://schemas.openxmlformats.org/officeDocument/2006/relationships/tags" Target="../tags/tag266.xml"/><Relationship Id="rId9" Type="http://schemas.openxmlformats.org/officeDocument/2006/relationships/tags" Target="../tags/tag27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image" Target="../media/image1.emf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image" Target="../media/image2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2.xml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0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9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image" Target="../media/image1.emf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10" Type="http://schemas.openxmlformats.org/officeDocument/2006/relationships/image" Target="../media/image1.emf"/><Relationship Id="rId4" Type="http://schemas.openxmlformats.org/officeDocument/2006/relationships/tags" Target="../tags/tag333.xml"/><Relationship Id="rId9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9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10" Type="http://schemas.openxmlformats.org/officeDocument/2006/relationships/image" Target="../media/image1.emf"/><Relationship Id="rId4" Type="http://schemas.openxmlformats.org/officeDocument/2006/relationships/tags" Target="../tags/tag348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10" Type="http://schemas.openxmlformats.org/officeDocument/2006/relationships/image" Target="../media/image1.emf"/><Relationship Id="rId4" Type="http://schemas.openxmlformats.org/officeDocument/2006/relationships/tags" Target="../tags/tag380.xml"/><Relationship Id="rId9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image" Target="../media/image1.emf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95.xml"/><Relationship Id="rId10" Type="http://schemas.openxmlformats.org/officeDocument/2006/relationships/tags" Target="../tags/tag400.xml"/><Relationship Id="rId4" Type="http://schemas.openxmlformats.org/officeDocument/2006/relationships/tags" Target="../tags/tag394.xml"/><Relationship Id="rId9" Type="http://schemas.openxmlformats.org/officeDocument/2006/relationships/tags" Target="../tags/tag39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7" Type="http://schemas.openxmlformats.org/officeDocument/2006/relationships/image" Target="../media/image1.emf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05.xml"/><Relationship Id="rId4" Type="http://schemas.openxmlformats.org/officeDocument/2006/relationships/tags" Target="../tags/tag40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2.png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10.xml"/><Relationship Id="rId10" Type="http://schemas.openxmlformats.org/officeDocument/2006/relationships/tags" Target="../tags/tag415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9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9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3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9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9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image" Target="../media/image1.emf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7.xml"/><Relationship Id="rId4" Type="http://schemas.openxmlformats.org/officeDocument/2006/relationships/tags" Target="../tags/tag45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3" Type="http://schemas.openxmlformats.org/officeDocument/2006/relationships/tags" Target="../tags/tag460.xml"/><Relationship Id="rId7" Type="http://schemas.openxmlformats.org/officeDocument/2006/relationships/tags" Target="../tags/tag464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10" Type="http://schemas.openxmlformats.org/officeDocument/2006/relationships/image" Target="../media/image1.emf"/><Relationship Id="rId4" Type="http://schemas.openxmlformats.org/officeDocument/2006/relationships/tags" Target="../tags/tag461.xml"/><Relationship Id="rId9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9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10" Type="http://schemas.openxmlformats.org/officeDocument/2006/relationships/image" Target="../media/image1.emf"/><Relationship Id="rId4" Type="http://schemas.openxmlformats.org/officeDocument/2006/relationships/tags" Target="../tags/tag476.xml"/><Relationship Id="rId9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8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5" Type="http://schemas.openxmlformats.org/officeDocument/2006/relationships/tags" Target="../tags/tag497.xml"/><Relationship Id="rId4" Type="http://schemas.openxmlformats.org/officeDocument/2006/relationships/tags" Target="../tags/tag49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0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5" Type="http://schemas.openxmlformats.org/officeDocument/2006/relationships/tags" Target="../tags/tag509.xml"/><Relationship Id="rId10" Type="http://schemas.openxmlformats.org/officeDocument/2006/relationships/image" Target="../media/image1.emf"/><Relationship Id="rId4" Type="http://schemas.openxmlformats.org/officeDocument/2006/relationships/tags" Target="../tags/tag508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12" Type="http://schemas.openxmlformats.org/officeDocument/2006/relationships/image" Target="../media/image1.emf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23.xml"/><Relationship Id="rId10" Type="http://schemas.openxmlformats.org/officeDocument/2006/relationships/tags" Target="../tags/tag528.xml"/><Relationship Id="rId4" Type="http://schemas.openxmlformats.org/officeDocument/2006/relationships/tags" Target="../tags/tag522.xml"/><Relationship Id="rId9" Type="http://schemas.openxmlformats.org/officeDocument/2006/relationships/tags" Target="../tags/tag52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7" Type="http://schemas.openxmlformats.org/officeDocument/2006/relationships/image" Target="../media/image1.emf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33.xml"/><Relationship Id="rId4" Type="http://schemas.openxmlformats.org/officeDocument/2006/relationships/tags" Target="../tags/tag53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image" Target="../media/image2.png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38.xml"/><Relationship Id="rId10" Type="http://schemas.openxmlformats.org/officeDocument/2006/relationships/tags" Target="../tags/tag543.xml"/><Relationship Id="rId4" Type="http://schemas.openxmlformats.org/officeDocument/2006/relationships/tags" Target="../tags/tag537.xml"/><Relationship Id="rId9" Type="http://schemas.openxmlformats.org/officeDocument/2006/relationships/tags" Target="../tags/tag542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9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6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66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tags" Target="../tags/tag570.xml"/><Relationship Id="rId9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5" Type="http://schemas.openxmlformats.org/officeDocument/2006/relationships/tags" Target="../tags/tag578.xml"/><Relationship Id="rId4" Type="http://schemas.openxmlformats.org/officeDocument/2006/relationships/tags" Target="../tags/tag577.xml"/><Relationship Id="rId9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83.xml"/><Relationship Id="rId7" Type="http://schemas.openxmlformats.org/officeDocument/2006/relationships/image" Target="../media/image1.emf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5.xml"/><Relationship Id="rId4" Type="http://schemas.openxmlformats.org/officeDocument/2006/relationships/tags" Target="../tags/tag584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10" Type="http://schemas.openxmlformats.org/officeDocument/2006/relationships/image" Target="../media/image1.emf"/><Relationship Id="rId4" Type="http://schemas.openxmlformats.org/officeDocument/2006/relationships/tags" Target="../tags/tag589.xml"/><Relationship Id="rId9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96.xml"/><Relationship Id="rId7" Type="http://schemas.openxmlformats.org/officeDocument/2006/relationships/tags" Target="../tags/tag600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Relationship Id="rId9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6" Type="http://schemas.openxmlformats.org/officeDocument/2006/relationships/tags" Target="../tags/tag606.xml"/><Relationship Id="rId5" Type="http://schemas.openxmlformats.org/officeDocument/2006/relationships/tags" Target="../tags/tag605.xml"/><Relationship Id="rId10" Type="http://schemas.openxmlformats.org/officeDocument/2006/relationships/image" Target="../media/image1.emf"/><Relationship Id="rId4" Type="http://schemas.openxmlformats.org/officeDocument/2006/relationships/tags" Target="../tags/tag604.xml"/><Relationship Id="rId9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5" Type="http://schemas.openxmlformats.org/officeDocument/2006/relationships/tags" Target="../tags/tag625.xml"/><Relationship Id="rId4" Type="http://schemas.openxmlformats.org/officeDocument/2006/relationships/tags" Target="../tags/tag624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5" Type="http://schemas.openxmlformats.org/officeDocument/2006/relationships/tags" Target="../tags/tag631.xml"/><Relationship Id="rId4" Type="http://schemas.openxmlformats.org/officeDocument/2006/relationships/tags" Target="../tags/tag63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3" Type="http://schemas.openxmlformats.org/officeDocument/2006/relationships/tags" Target="../tags/tag635.xml"/><Relationship Id="rId7" Type="http://schemas.openxmlformats.org/officeDocument/2006/relationships/tags" Target="../tags/tag639.xml"/><Relationship Id="rId2" Type="http://schemas.openxmlformats.org/officeDocument/2006/relationships/tags" Target="../tags/tag634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10" Type="http://schemas.openxmlformats.org/officeDocument/2006/relationships/image" Target="../media/image1.emf"/><Relationship Id="rId4" Type="http://schemas.openxmlformats.org/officeDocument/2006/relationships/tags" Target="../tags/tag636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30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3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2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3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2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258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26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ags" Target="../tags/tag25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261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260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ags" Target="../tags/tag2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386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ags" Target="../tags/tag39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ags" Target="../tags/tag38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ags" Target="../tags/tag389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ags" Target="../tags/tag388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3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514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ags" Target="../tags/tag518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513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517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ags" Target="../tags/tag516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5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5.xml"/><Relationship Id="rId13" Type="http://schemas.openxmlformats.org/officeDocument/2006/relationships/image" Target="../media/image15.png"/><Relationship Id="rId3" Type="http://schemas.openxmlformats.org/officeDocument/2006/relationships/tags" Target="../tags/tag710.xml"/><Relationship Id="rId7" Type="http://schemas.openxmlformats.org/officeDocument/2006/relationships/tags" Target="../tags/tag714.xml"/><Relationship Id="rId12" Type="http://schemas.openxmlformats.org/officeDocument/2006/relationships/image" Target="../media/image14.png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1" Type="http://schemas.openxmlformats.org/officeDocument/2006/relationships/image" Target="../media/image1.emf"/><Relationship Id="rId5" Type="http://schemas.openxmlformats.org/officeDocument/2006/relationships/tags" Target="../tags/tag7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711.xml"/><Relationship Id="rId9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3" Type="http://schemas.openxmlformats.org/officeDocument/2006/relationships/tags" Target="../tags/tag718.xml"/><Relationship Id="rId7" Type="http://schemas.openxmlformats.org/officeDocument/2006/relationships/tags" Target="../tags/tag722.xml"/><Relationship Id="rId12" Type="http://schemas.openxmlformats.org/officeDocument/2006/relationships/image" Target="../media/image16.png"/><Relationship Id="rId2" Type="http://schemas.openxmlformats.org/officeDocument/2006/relationships/tags" Target="../tags/tag717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image" Target="../media/image1.emf"/><Relationship Id="rId5" Type="http://schemas.openxmlformats.org/officeDocument/2006/relationships/tags" Target="../tags/tag720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719.xml"/><Relationship Id="rId9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31.xml"/><Relationship Id="rId3" Type="http://schemas.openxmlformats.org/officeDocument/2006/relationships/tags" Target="../tags/tag726.xml"/><Relationship Id="rId7" Type="http://schemas.openxmlformats.org/officeDocument/2006/relationships/tags" Target="../tags/tag730.xml"/><Relationship Id="rId12" Type="http://schemas.openxmlformats.org/officeDocument/2006/relationships/image" Target="../media/image17.png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6" Type="http://schemas.openxmlformats.org/officeDocument/2006/relationships/tags" Target="../tags/tag729.xml"/><Relationship Id="rId11" Type="http://schemas.openxmlformats.org/officeDocument/2006/relationships/image" Target="../media/image1.emf"/><Relationship Id="rId5" Type="http://schemas.openxmlformats.org/officeDocument/2006/relationships/tags" Target="../tags/tag72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727.xml"/><Relationship Id="rId9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3" Type="http://schemas.openxmlformats.org/officeDocument/2006/relationships/tags" Target="../tags/tag734.xml"/><Relationship Id="rId7" Type="http://schemas.openxmlformats.org/officeDocument/2006/relationships/tags" Target="../tags/tag738.xml"/><Relationship Id="rId12" Type="http://schemas.openxmlformats.org/officeDocument/2006/relationships/image" Target="../media/image18.png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image" Target="../media/image1.emf"/><Relationship Id="rId5" Type="http://schemas.openxmlformats.org/officeDocument/2006/relationships/tags" Target="../tags/tag736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735.xml"/><Relationship Id="rId9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3" Type="http://schemas.openxmlformats.org/officeDocument/2006/relationships/tags" Target="../tags/tag742.xml"/><Relationship Id="rId7" Type="http://schemas.openxmlformats.org/officeDocument/2006/relationships/tags" Target="../tags/tag746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image" Target="../media/image19.jpeg"/><Relationship Id="rId5" Type="http://schemas.openxmlformats.org/officeDocument/2006/relationships/tags" Target="../tags/tag744.xml"/><Relationship Id="rId10" Type="http://schemas.openxmlformats.org/officeDocument/2006/relationships/image" Target="../media/image1.emf"/><Relationship Id="rId4" Type="http://schemas.openxmlformats.org/officeDocument/2006/relationships/tags" Target="../tags/tag743.xml"/><Relationship Id="rId9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5.xml"/><Relationship Id="rId3" Type="http://schemas.openxmlformats.org/officeDocument/2006/relationships/tags" Target="../tags/tag750.xml"/><Relationship Id="rId7" Type="http://schemas.openxmlformats.org/officeDocument/2006/relationships/tags" Target="../tags/tag754.xml"/><Relationship Id="rId12" Type="http://schemas.openxmlformats.org/officeDocument/2006/relationships/image" Target="../media/image20.png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image" Target="../media/image15.png"/><Relationship Id="rId5" Type="http://schemas.openxmlformats.org/officeDocument/2006/relationships/tags" Target="../tags/tag752.xml"/><Relationship Id="rId10" Type="http://schemas.openxmlformats.org/officeDocument/2006/relationships/image" Target="../media/image1.emf"/><Relationship Id="rId4" Type="http://schemas.openxmlformats.org/officeDocument/2006/relationships/tags" Target="../tags/tag751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3" Type="http://schemas.openxmlformats.org/officeDocument/2006/relationships/tags" Target="../tags/tag646.xml"/><Relationship Id="rId7" Type="http://schemas.openxmlformats.org/officeDocument/2006/relationships/tags" Target="../tags/tag650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image" Target="../media/image4.png"/><Relationship Id="rId5" Type="http://schemas.openxmlformats.org/officeDocument/2006/relationships/tags" Target="../tags/tag648.xml"/><Relationship Id="rId10" Type="http://schemas.openxmlformats.org/officeDocument/2006/relationships/image" Target="../media/image1.emf"/><Relationship Id="rId4" Type="http://schemas.openxmlformats.org/officeDocument/2006/relationships/tags" Target="../tags/tag647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59.xml"/><Relationship Id="rId3" Type="http://schemas.openxmlformats.org/officeDocument/2006/relationships/tags" Target="../tags/tag654.xml"/><Relationship Id="rId7" Type="http://schemas.openxmlformats.org/officeDocument/2006/relationships/tags" Target="../tags/tag658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5" Type="http://schemas.openxmlformats.org/officeDocument/2006/relationships/tags" Target="../tags/tag656.xml"/><Relationship Id="rId10" Type="http://schemas.openxmlformats.org/officeDocument/2006/relationships/image" Target="../media/image1.emf"/><Relationship Id="rId4" Type="http://schemas.openxmlformats.org/officeDocument/2006/relationships/tags" Target="../tags/tag655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3" Type="http://schemas.openxmlformats.org/officeDocument/2006/relationships/tags" Target="../tags/tag662.xml"/><Relationship Id="rId7" Type="http://schemas.openxmlformats.org/officeDocument/2006/relationships/tags" Target="../tags/tag666.xml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image" Target="../media/image5.png"/><Relationship Id="rId5" Type="http://schemas.openxmlformats.org/officeDocument/2006/relationships/tags" Target="../tags/tag664.xml"/><Relationship Id="rId10" Type="http://schemas.openxmlformats.org/officeDocument/2006/relationships/image" Target="../media/image1.emf"/><Relationship Id="rId4" Type="http://schemas.openxmlformats.org/officeDocument/2006/relationships/tags" Target="../tags/tag663.xml"/><Relationship Id="rId9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3" Type="http://schemas.openxmlformats.org/officeDocument/2006/relationships/tags" Target="../tags/tag670.xml"/><Relationship Id="rId7" Type="http://schemas.openxmlformats.org/officeDocument/2006/relationships/tags" Target="../tags/tag674.xml"/><Relationship Id="rId12" Type="http://schemas.openxmlformats.org/officeDocument/2006/relationships/image" Target="../media/image7.png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image" Target="../media/image6.png"/><Relationship Id="rId5" Type="http://schemas.openxmlformats.org/officeDocument/2006/relationships/tags" Target="../tags/tag672.xml"/><Relationship Id="rId10" Type="http://schemas.openxmlformats.org/officeDocument/2006/relationships/image" Target="../media/image1.emf"/><Relationship Id="rId4" Type="http://schemas.openxmlformats.org/officeDocument/2006/relationships/tags" Target="../tags/tag671.xml"/><Relationship Id="rId9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3" Type="http://schemas.openxmlformats.org/officeDocument/2006/relationships/tags" Target="../tags/tag678.xml"/><Relationship Id="rId7" Type="http://schemas.openxmlformats.org/officeDocument/2006/relationships/tags" Target="../tags/tag682.xml"/><Relationship Id="rId12" Type="http://schemas.openxmlformats.org/officeDocument/2006/relationships/image" Target="../media/image8.png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image" Target="../media/image6.png"/><Relationship Id="rId5" Type="http://schemas.openxmlformats.org/officeDocument/2006/relationships/tags" Target="../tags/tag680.xml"/><Relationship Id="rId10" Type="http://schemas.openxmlformats.org/officeDocument/2006/relationships/image" Target="../media/image1.emf"/><Relationship Id="rId4" Type="http://schemas.openxmlformats.org/officeDocument/2006/relationships/tags" Target="../tags/tag679.xml"/><Relationship Id="rId9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3" Type="http://schemas.openxmlformats.org/officeDocument/2006/relationships/tags" Target="../tags/tag686.xml"/><Relationship Id="rId7" Type="http://schemas.openxmlformats.org/officeDocument/2006/relationships/tags" Target="../tags/tag690.xml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11" Type="http://schemas.openxmlformats.org/officeDocument/2006/relationships/image" Target="../media/image9.png"/><Relationship Id="rId5" Type="http://schemas.openxmlformats.org/officeDocument/2006/relationships/tags" Target="../tags/tag688.xml"/><Relationship Id="rId10" Type="http://schemas.openxmlformats.org/officeDocument/2006/relationships/image" Target="../media/image1.emf"/><Relationship Id="rId4" Type="http://schemas.openxmlformats.org/officeDocument/2006/relationships/tags" Target="../tags/tag687.xml"/><Relationship Id="rId9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3" Type="http://schemas.openxmlformats.org/officeDocument/2006/relationships/tags" Target="../tags/tag694.xml"/><Relationship Id="rId7" Type="http://schemas.openxmlformats.org/officeDocument/2006/relationships/tags" Target="../tags/tag698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image" Target="../media/image10.jpeg"/><Relationship Id="rId5" Type="http://schemas.openxmlformats.org/officeDocument/2006/relationships/tags" Target="../tags/tag696.xml"/><Relationship Id="rId10" Type="http://schemas.openxmlformats.org/officeDocument/2006/relationships/image" Target="../media/image1.emf"/><Relationship Id="rId4" Type="http://schemas.openxmlformats.org/officeDocument/2006/relationships/tags" Target="../tags/tag695.xml"/><Relationship Id="rId9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7.xml"/><Relationship Id="rId13" Type="http://schemas.openxmlformats.org/officeDocument/2006/relationships/image" Target="../media/image13.png"/><Relationship Id="rId3" Type="http://schemas.openxmlformats.org/officeDocument/2006/relationships/tags" Target="../tags/tag702.xml"/><Relationship Id="rId7" Type="http://schemas.openxmlformats.org/officeDocument/2006/relationships/tags" Target="../tags/tag706.xml"/><Relationship Id="rId12" Type="http://schemas.openxmlformats.org/officeDocument/2006/relationships/image" Target="../media/image12.png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1" Type="http://schemas.openxmlformats.org/officeDocument/2006/relationships/image" Target="../media/image11.png"/><Relationship Id="rId5" Type="http://schemas.openxmlformats.org/officeDocument/2006/relationships/tags" Target="../tags/tag704.xml"/><Relationship Id="rId10" Type="http://schemas.openxmlformats.org/officeDocument/2006/relationships/image" Target="../media/image1.emf"/><Relationship Id="rId4" Type="http://schemas.openxmlformats.org/officeDocument/2006/relationships/tags" Target="../tags/tag703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0850" y="1844675"/>
            <a:ext cx="316865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微软雅黑" panose="020B0503020204020204" charset="-122"/>
              </a:rPr>
              <a:t>谢谢观看</a:t>
            </a: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（三代卡），如没有，请去相应网点</a:t>
            </a:r>
            <a:r>
              <a:rPr lang="zh-CN" altLang="en-US" sz="1800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altLang="zh-CN" sz="1800" b="1" spc="50" noProof="0" dirty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b="1" spc="50" noProof="0" dirty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800" b="1" spc="50" noProof="0" dirty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800" b="1" spc="50" noProof="0" dirty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800" b="1" spc="50" noProof="0" dirty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800" b="1" spc="50" noProof="0" dirty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</a:t>
            </a:r>
            <a:r>
              <a:rPr lang="en-US" altLang="zh-CN" sz="1800" b="1" spc="5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1.关于社保卡，今年因疫情问题，允许先申报，到校后尽快办理，最迟在院校公示前办理结束。2.只有少数网点可以提供拍照服务，建议带证件照电子照片到网点办理。照片要求，像素358*441左右，大小要求在15k-100k之间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215" y="2637155"/>
            <a:ext cx="8729980" cy="4436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全屏显示(4:3)</PresentationFormat>
  <Paragraphs>51</Paragraphs>
  <Slides>16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微软雅黑</vt:lpstr>
      <vt:lpstr>Arial</vt:lpstr>
      <vt:lpstr>Calibri</vt:lpstr>
      <vt:lpstr>Viner Hand ITC</vt:lpstr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赵 紫琼</cp:lastModifiedBy>
  <cp:revision>224</cp:revision>
  <dcterms:created xsi:type="dcterms:W3CDTF">2021-03-13T02:53:00Z</dcterms:created>
  <dcterms:modified xsi:type="dcterms:W3CDTF">2021-09-04T11:58:16Z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4334E1C27867414FAD4AB3B14D73C4C6</vt:lpwstr>
  </property>
</Properties>
</file>